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FF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253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F480F-5BB0-46E8-A052-7F9A257EDB8F}" type="datetimeFigureOut">
              <a:rPr lang="en-GB" smtClean="0"/>
              <a:t>27/08/2018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A6915-4D48-40F5-A822-BD9D96EA85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701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F480F-5BB0-46E8-A052-7F9A257EDB8F}" type="datetimeFigureOut">
              <a:rPr lang="en-GB" smtClean="0"/>
              <a:t>27/08/2018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A6915-4D48-40F5-A822-BD9D96EA85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570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F480F-5BB0-46E8-A052-7F9A257EDB8F}" type="datetimeFigureOut">
              <a:rPr lang="en-GB" smtClean="0"/>
              <a:t>27/08/2018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A6915-4D48-40F5-A822-BD9D96EA85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116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F480F-5BB0-46E8-A052-7F9A257EDB8F}" type="datetimeFigureOut">
              <a:rPr lang="en-GB" smtClean="0"/>
              <a:t>27/08/2018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A6915-4D48-40F5-A822-BD9D96EA85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397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F480F-5BB0-46E8-A052-7F9A257EDB8F}" type="datetimeFigureOut">
              <a:rPr lang="en-GB" smtClean="0"/>
              <a:t>27/08/2018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A6915-4D48-40F5-A822-BD9D96EA85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260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F480F-5BB0-46E8-A052-7F9A257EDB8F}" type="datetimeFigureOut">
              <a:rPr lang="en-GB" smtClean="0"/>
              <a:t>27/08/2018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A6915-4D48-40F5-A822-BD9D96EA85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991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F480F-5BB0-46E8-A052-7F9A257EDB8F}" type="datetimeFigureOut">
              <a:rPr lang="en-GB" smtClean="0"/>
              <a:t>27/08/2018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A6915-4D48-40F5-A822-BD9D96EA85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327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F480F-5BB0-46E8-A052-7F9A257EDB8F}" type="datetimeFigureOut">
              <a:rPr lang="en-GB" smtClean="0"/>
              <a:t>27/08/2018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A6915-4D48-40F5-A822-BD9D96EA85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125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F480F-5BB0-46E8-A052-7F9A257EDB8F}" type="datetimeFigureOut">
              <a:rPr lang="en-GB" smtClean="0"/>
              <a:t>27/08/2018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A6915-4D48-40F5-A822-BD9D96EA85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265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F480F-5BB0-46E8-A052-7F9A257EDB8F}" type="datetimeFigureOut">
              <a:rPr lang="en-GB" smtClean="0"/>
              <a:t>27/08/2018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A6915-4D48-40F5-A822-BD9D96EA85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787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F480F-5BB0-46E8-A052-7F9A257EDB8F}" type="datetimeFigureOut">
              <a:rPr lang="en-GB" smtClean="0"/>
              <a:t>27/08/2018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A6915-4D48-40F5-A822-BD9D96EA85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362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F480F-5BB0-46E8-A052-7F9A257EDB8F}" type="datetimeFigureOut">
              <a:rPr lang="en-GB" smtClean="0"/>
              <a:t>27/08/2018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A6915-4D48-40F5-A822-BD9D96EA85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303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7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2C85543-DFD9-43C9-B16E-CD776E2752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1086"/>
            <a:ext cx="6858000" cy="385762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23FE7E4-EAE3-492D-BC0A-9A245E8465AC}"/>
              </a:ext>
            </a:extLst>
          </p:cNvPr>
          <p:cNvSpPr txBox="1"/>
          <p:nvPr/>
        </p:nvSpPr>
        <p:spPr>
          <a:xfrm flipH="1">
            <a:off x="185529" y="1656525"/>
            <a:ext cx="650681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Children’s chess club</a:t>
            </a:r>
          </a:p>
          <a:p>
            <a:pPr algn="ctr"/>
            <a:endParaRPr lang="en-GB" sz="1600" b="1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800" b="1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Every Monday from 4.45 – 5.30pm</a:t>
            </a:r>
          </a:p>
          <a:p>
            <a:pPr algn="ctr"/>
            <a:endParaRPr lang="en-GB" sz="1600" b="1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800" b="1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£1 per child</a:t>
            </a:r>
          </a:p>
          <a:p>
            <a:pPr algn="ctr"/>
            <a:endParaRPr lang="en-GB" b="1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800" b="1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Learn the tricks and win your game!</a:t>
            </a:r>
          </a:p>
          <a:p>
            <a:pPr algn="ctr"/>
            <a:endParaRPr lang="en-GB" b="1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800" b="1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Will you become a Grand Master?</a:t>
            </a:r>
          </a:p>
        </p:txBody>
      </p:sp>
      <p:pic>
        <p:nvPicPr>
          <p:cNvPr id="8" name="Picture 1">
            <a:extLst>
              <a:ext uri="{FF2B5EF4-FFF2-40B4-BE49-F238E27FC236}">
                <a16:creationId xmlns:a16="http://schemas.microsoft.com/office/drawing/2014/main" id="{28A56E2B-C341-4692-A9AD-63FDDD2C51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561" y="102827"/>
            <a:ext cx="2181305" cy="114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7266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28</Words>
  <Application>Microsoft Office PowerPoint</Application>
  <PresentationFormat>A4 Paper (210x297 mm)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Harrison</dc:creator>
  <cp:lastModifiedBy>Ian Harrison</cp:lastModifiedBy>
  <cp:revision>8</cp:revision>
  <dcterms:created xsi:type="dcterms:W3CDTF">2018-07-11T20:14:12Z</dcterms:created>
  <dcterms:modified xsi:type="dcterms:W3CDTF">2018-08-27T11:11:06Z</dcterms:modified>
</cp:coreProperties>
</file>